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0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71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4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1C4E-5EC4-4ABD-91A9-29B5869EA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E9E1-360A-4DF8-93BA-3C7FCDE93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C7437-8940-4D98-A1DA-90128ED3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0E2A4-8B21-4452-B4E9-BDA6E8AA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56131-FF17-4AE0-9BC3-D6B5C0CB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64A1-A1DF-4EC6-872E-A96099E1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A0CB9-31CF-4C00-A854-BC22FFB83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A6E5-7279-4789-A78D-3E583BCA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FFA64-9854-4684-9BB9-EDEAC839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C89B-3689-47E7-B81E-6E60A4EA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6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B343B-7D2B-4FE1-A4C4-776079680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D7D0D-2688-4110-B8BB-30BDCAF6C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3B75-64CA-4CDA-91B8-7F2C2D86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2C883-2E15-4B23-B569-CE46D8CE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D96B-DBB8-4B20-8D38-8D76161A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3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9E7C-2731-41D5-8243-0D1802CA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8F50-89FF-40B0-9140-0EDBC0813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C4392-A1F1-4941-AFC4-3BE1AE3B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CC06-78F2-4E92-B13D-F0661044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3B3D-AA4B-4C3A-B369-A85FF3D7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1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6908-F15D-470F-B1C3-36EC7923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9EDD-F5E1-4A22-8272-385383995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4A7D6-7A09-4CE6-BDE7-A564729E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21D4-394F-4C65-B5A0-07A7023E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83D0C-C04C-4E5C-B3D3-B5A465AF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0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9B71-89F2-4E04-B446-F6A50D90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9ED8-A13E-487E-8927-5F3967A9E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73D3A-DBB9-4141-BA55-37A982E65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95A9E-12A1-489A-85FE-1F034C1A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EDEA0-344B-4D45-B708-60E6C5687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25779-039C-4208-AF20-F2E57C02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8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928E-A9B0-4919-9F28-99A273CD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0E91-FA61-45C3-8339-880047336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A570F-24DB-4289-82FC-C5EB30994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2994B-7549-487E-8425-E14393DF5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F7BFF-0666-4924-8834-EC931DCEE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16169-2E9E-4496-86EF-2C8AFF7C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131D2-E23E-47FD-A93A-EC838968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4829E-E81C-417F-968E-9CC745B9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8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A026-5600-41AC-B755-88BC36C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5D5C7-6A43-4061-B768-BB383250D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44A8D-1DD0-44B2-9ADE-BA67A79E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DBBEF-0741-4D1C-846A-54991AE8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FCD40-E797-4810-A720-B463CC17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5F1E9-39A8-47B5-BE82-29A6DE44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34B32-2753-4E8D-A9EA-B4D5A442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2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2B31-1F2E-4BF7-AFAB-5E69B72C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550D-2743-4C28-A5E5-EA93691DC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C3B05-23D9-4957-8A70-A73A33E43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CCBDD-9444-4F85-BFA6-20B58B728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77344-07DB-4E2F-A30B-53A0B455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C15B2-CFD9-45AC-8279-8BCEECB5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997D-48CA-4655-BD05-D7F2C061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A2626-7FB3-4EBE-99F3-144F119C1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C27AF-80F3-4BFB-9B49-2E006A82D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1ABF3-D034-4CC4-81B8-347E42E3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85B71-2390-4065-81A9-FD0FD618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04300-4BD4-401D-8000-D6AEA1AB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03166-3732-4171-9E53-5945B87C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8D3F8-6CB2-4430-8AA2-FE76EA88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B61E-360F-4642-A279-764F2524A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66CE-DB92-4A31-A672-5E7D45CA407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C3822-2DA0-463A-9C4D-2C710293D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A14BB-0974-4C72-960A-82D5DE946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509E1-1082-4239-A2B5-C1D16EB07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7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A300A85D-03D9-4770-AE64-8D6F333DCC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35E2D5F7-93A9-481E-BD5E-3C91E1C766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1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CA85A11C-C9E8-4606-924E-FB8DCFCFD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1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8C28D424-AB31-4816-B9F0-46E5B99C7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7B15A367-6B09-4084-A7CB-A0E6664D59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2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3167C9E5-2EBF-41BC-A7CF-BA2FF4762E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1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7D7F5E07-7712-4822-A546-2AE7AC74B9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E5EE1D67-242D-4067-B882-B4708394F3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0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F9263C2C-EE9F-45EB-A616-E4C8D0878E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0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D756001E-6B73-49A5-A712-E6ABA285EF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75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BECF23A9-81C9-463C-B79E-7964451FB6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ABC966EB-A470-47F1-9338-7E93333C44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AC087AD5-BC57-4263-8383-C512D81439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09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E76F2602-BF24-4D48-99F5-48090D77A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6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4CF5B815-33E1-4C40-A2EF-6E93FF4EDA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9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8D3D190E-02EE-446B-963B-D1A95DF734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1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B34FE63E-07F4-429C-ABB9-7730B12C51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3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A74ADFE0-C2A8-41FF-BFEC-503EAC2186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3C87F254-A92C-4ABF-8341-00498E7514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55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66909FF9-0C06-4B25-B235-96EEE8A34F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18765559-3ABB-40B2-B86F-9F3D3EB15C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3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6A927AC2-88AA-4384-A3A2-C0477FFD0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374F366A-3388-41E6-90A6-438B380E0F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92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70F67FA5-8729-4E24-B98D-B1EFB16503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2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AD2FB0A6-1604-4F26-8FEA-E4302A177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1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F76D9DFE-17FD-48A3-805E-3CAAEB16D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3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8F61A03F-EBB1-4EEE-B081-49BC01B7A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35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09F4C209-6FD6-4E36-B385-ACA512F1A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1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66A7EFEF-FC77-44BA-8C26-C9D3BBA9D2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34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BFACB8F5-AA9A-4274-A68A-B09EB9716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42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E271CE3D-4A8B-4EA7-B134-CBBA055097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2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8D320602-46FB-44B3-916E-DC35B8EDBC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9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8E0C00AD-F3C1-4B38-89E5-2F2C791072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57A3827C-0C52-4F24-8B4E-714627CF1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3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C1DC193F-9EBF-4895-816C-D297187B7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3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F31F90EB-53A1-4C65-8323-1075F8DF21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F02DDEE5-6078-4924-A1B7-B1A8AA6EEE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2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43E4A405-40A4-482B-98E0-C8CDCE75CA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79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B26C9A7F-CDF0-42BA-B461-0FDB9847BC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69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1719A623-1FF1-4935-AC45-616B265BFF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372D207D-A7A4-49FA-BD10-7A6E1437E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30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0370E7EC-5849-4E7E-BBE0-8E71BBEAC8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93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805D3204-F95C-421F-AC53-82F66E5E50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48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C0DEDADC-91DA-4667-8992-DC61696106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510B2FEF-8CB1-4392-952E-E4847DB3C0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2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9850CFEF-C64A-42AE-8759-6D59B7032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33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F89FB50E-A86F-4EBE-8540-B824F55258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6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F5621F87-84E7-4348-8F1C-46DE0594C7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31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7D7263E2-0166-49D6-886B-F88668139C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3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78F1EF65-560D-4811-9911-1BDB877B4A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0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38B49829-358F-4D06-A086-902B4D28D4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8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2968FA85-1DF1-4EBA-AE74-BFD23EFCF6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40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7D5B9804-C813-4D9F-A6D0-2847B68CC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9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5AC0FD6E-87D0-4602-997D-86309DE35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5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3C1383EB-119F-4F9D-948D-6ABD44205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110E08FD-421D-4D0C-A555-C6B03BC55B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7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DCAA1CCA-D673-47DB-8F63-065C33642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3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BCE1D46B-6831-41C5-8272-6F3C59712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48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D9E94159-7ECB-44E3-8F9B-F1FAE5BFA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5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053EB3CA-6B9A-4FFF-B443-DD920DDAE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63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9D992473-1737-49F0-85F1-B20F067BC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0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F60B979B-E357-4CA4-BDF3-FF45BC427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9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D5CE13B5-ABEF-4F13-8EF0-CDF0511595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3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7">
            <a:extLst>
              <a:ext uri="{FF2B5EF4-FFF2-40B4-BE49-F238E27FC236}">
                <a16:creationId xmlns:a16="http://schemas.microsoft.com/office/drawing/2014/main" id="{4FE11C22-16FE-43D1-AA06-11F50F85DE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4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8">
            <a:extLst>
              <a:ext uri="{FF2B5EF4-FFF2-40B4-BE49-F238E27FC236}">
                <a16:creationId xmlns:a16="http://schemas.microsoft.com/office/drawing/2014/main" id="{A48A7ECC-A77D-4FCE-9082-1326AEAE80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5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9">
            <a:extLst>
              <a:ext uri="{FF2B5EF4-FFF2-40B4-BE49-F238E27FC236}">
                <a16:creationId xmlns:a16="http://schemas.microsoft.com/office/drawing/2014/main" id="{ECE7A96B-673A-4C4A-8D55-A10250BA74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ABD80008-67B5-48DF-9CE2-0E19F61A3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11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0">
            <a:extLst>
              <a:ext uri="{FF2B5EF4-FFF2-40B4-BE49-F238E27FC236}">
                <a16:creationId xmlns:a16="http://schemas.microsoft.com/office/drawing/2014/main" id="{AC0A19E7-C22B-4FBC-9DE8-9A892AF77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94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1">
            <a:extLst>
              <a:ext uri="{FF2B5EF4-FFF2-40B4-BE49-F238E27FC236}">
                <a16:creationId xmlns:a16="http://schemas.microsoft.com/office/drawing/2014/main" id="{D83A4FCB-7258-43A1-9112-A16F8A68F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5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2">
            <a:extLst>
              <a:ext uri="{FF2B5EF4-FFF2-40B4-BE49-F238E27FC236}">
                <a16:creationId xmlns:a16="http://schemas.microsoft.com/office/drawing/2014/main" id="{0168E799-C639-424B-BA89-C5AD7E6EF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22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3">
            <a:extLst>
              <a:ext uri="{FF2B5EF4-FFF2-40B4-BE49-F238E27FC236}">
                <a16:creationId xmlns:a16="http://schemas.microsoft.com/office/drawing/2014/main" id="{C8FE1B9D-E782-4388-9B65-E9989F8932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89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4">
            <a:extLst>
              <a:ext uri="{FF2B5EF4-FFF2-40B4-BE49-F238E27FC236}">
                <a16:creationId xmlns:a16="http://schemas.microsoft.com/office/drawing/2014/main" id="{E11B3B3E-0DB5-45E4-87B0-F579A9432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7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5">
            <a:extLst>
              <a:ext uri="{FF2B5EF4-FFF2-40B4-BE49-F238E27FC236}">
                <a16:creationId xmlns:a16="http://schemas.microsoft.com/office/drawing/2014/main" id="{C1C88CEF-83B5-43CD-90C6-23A0457904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2018AFF5-B8EA-43B3-A553-449DF6903A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7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FAEFF5EF-74EE-4552-A022-90B5E6782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41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981D4A-96A2-4D68-B15E-1F1D117F8F51}"/>
</file>

<file path=customXml/itemProps2.xml><?xml version="1.0" encoding="utf-8"?>
<ds:datastoreItem xmlns:ds="http://schemas.openxmlformats.org/officeDocument/2006/customXml" ds:itemID="{CA9D3143-9AC6-4B21-AC79-E32BA35AC8A8}"/>
</file>

<file path=customXml/itemProps3.xml><?xml version="1.0" encoding="utf-8"?>
<ds:datastoreItem xmlns:ds="http://schemas.openxmlformats.org/officeDocument/2006/customXml" ds:itemID="{7F56B25A-CEB9-4943-9B5D-FAC4BBC2C838}"/>
</file>

<file path=customXml/itemProps4.xml><?xml version="1.0" encoding="utf-8"?>
<ds:datastoreItem xmlns:ds="http://schemas.openxmlformats.org/officeDocument/2006/customXml" ds:itemID="{3A723E82-0EEA-4EE9-8F5D-45578389C0B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2019-05-20T18:13:27Z</dcterms:created>
  <dcterms:modified xsi:type="dcterms:W3CDTF">2019-05-20T18:13:48Z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